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5" r:id="rId1"/>
  </p:sldMasterIdLst>
  <p:sldIdLst>
    <p:sldId id="256" r:id="rId2"/>
    <p:sldId id="281" r:id="rId3"/>
    <p:sldId id="257" r:id="rId4"/>
    <p:sldId id="279" r:id="rId5"/>
    <p:sldId id="263" r:id="rId6"/>
    <p:sldId id="261" r:id="rId7"/>
    <p:sldId id="270" r:id="rId8"/>
    <p:sldId id="271" r:id="rId9"/>
    <p:sldId id="258" r:id="rId10"/>
    <p:sldId id="264" r:id="rId11"/>
    <p:sldId id="272" r:id="rId12"/>
    <p:sldId id="280" r:id="rId13"/>
    <p:sldId id="274" r:id="rId14"/>
    <p:sldId id="259" r:id="rId15"/>
    <p:sldId id="265" r:id="rId16"/>
    <p:sldId id="275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15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3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1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1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26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8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5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9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5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75A491-BA0F-4FBC-863C-3516447857D6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D81727-C099-4898-9675-1F4AEA22743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05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Capstone%20Project/Highland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../Vincent,Kristen_2015_Petchenik_Entry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880313"/>
            <a:ext cx="10058400" cy="1970465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Geographic Information Systems</a:t>
            </a:r>
            <a:br>
              <a:rPr lang="en-US" sz="6000" dirty="0" smtClean="0"/>
            </a:br>
            <a:r>
              <a:rPr lang="en-US" sz="6000" dirty="0" smtClean="0"/>
              <a:t>Exploration and Applications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1221" y="450514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Kristen Vincent ‘14</a:t>
            </a:r>
          </a:p>
          <a:p>
            <a:r>
              <a:rPr lang="en-US" dirty="0" smtClean="0"/>
              <a:t>UW-Madison GIS Certificate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" t="-718" r="81434" b="718"/>
          <a:stretch/>
        </p:blipFill>
        <p:spPr>
          <a:xfrm>
            <a:off x="0" y="4847534"/>
            <a:ext cx="1545465" cy="1464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5"/>
          <a:stretch/>
        </p:blipFill>
        <p:spPr>
          <a:xfrm>
            <a:off x="9118242" y="5145837"/>
            <a:ext cx="3073758" cy="11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research question: How do  human activities affect potential future spread of the Emerald Ash Borer within the CNNF?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Study Area-Chequamegon-Nicolet National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 on spread from firewood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spread through saw mills and nurseries, too</a:t>
            </a:r>
          </a:p>
          <a:p>
            <a:pPr marL="0" indent="0">
              <a:buNone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958" t="14132" r="28567" b="7696"/>
          <a:stretch/>
        </p:blipFill>
        <p:spPr>
          <a:xfrm>
            <a:off x="7653997" y="2238245"/>
            <a:ext cx="3936014" cy="3889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7316" y="6127844"/>
            <a:ext cx="223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</a:t>
            </a:r>
            <a:r>
              <a:rPr lang="en-US" sz="1200" dirty="0" smtClean="0"/>
              <a:t>s.usda.gov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012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208" y="1814634"/>
            <a:ext cx="7952137" cy="4470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975" y="1854558"/>
            <a:ext cx="3103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</a:t>
            </a:r>
            <a:r>
              <a:rPr lang="en-US" dirty="0" smtClean="0"/>
              <a:t>campsites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compartments with both campsites and ash </a:t>
            </a:r>
            <a:r>
              <a:rPr lang="en-US" dirty="0" smtClean="0"/>
              <a:t>stands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spread radius from campsites/ash stand starting point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5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63" t="53022" r="29923" b="9190"/>
          <a:stretch/>
        </p:blipFill>
        <p:spPr>
          <a:xfrm>
            <a:off x="2316478" y="2086375"/>
            <a:ext cx="6748529" cy="4025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4598" y="4918536"/>
            <a:ext cx="516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Compartments with Ash Stand </a:t>
            </a:r>
          </a:p>
          <a:p>
            <a:pPr algn="ctr"/>
            <a:r>
              <a:rPr lang="en-US" dirty="0" smtClean="0"/>
              <a:t>and Campground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658379" y="5254581"/>
            <a:ext cx="2161929" cy="257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21228" y="2743200"/>
            <a:ext cx="1996226" cy="84774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21228" y="3387146"/>
            <a:ext cx="1880316" cy="21894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21228" y="3590944"/>
            <a:ext cx="3334768" cy="211439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860308" y="2523065"/>
            <a:ext cx="516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Compartments with </a:t>
            </a:r>
          </a:p>
          <a:p>
            <a:pPr algn="ctr"/>
            <a:r>
              <a:rPr lang="en-US" dirty="0" smtClean="0"/>
              <a:t>Varying Percentages of Ash Stands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54" y="446965"/>
            <a:ext cx="6777853" cy="54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9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Science Application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Site selection for a new City Stadium-1956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 site or current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Manual survey by Osborn Engineering Company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GIS were in use at the time, would the result have been the same?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GIS to explain the history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46175" y="5281070"/>
            <a:ext cx="251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</a:t>
            </a:r>
            <a:r>
              <a:rPr lang="en-US" sz="1000" dirty="0" smtClean="0"/>
              <a:t>ackershistory.net</a:t>
            </a:r>
            <a:endParaRPr lang="en-US" sz="1000" dirty="0"/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69" r="56219" b="41472"/>
          <a:stretch/>
        </p:blipFill>
        <p:spPr>
          <a:xfrm>
            <a:off x="4946175" y="1089703"/>
            <a:ext cx="6572535" cy="41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Collect maps of the city from 1956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Define constraints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Soil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Ease of accessibility-roads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Soil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Road data-from maps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256" t="12310" r="24429" b="6563"/>
          <a:stretch/>
        </p:blipFill>
        <p:spPr>
          <a:xfrm>
            <a:off x="5732060" y="2029011"/>
            <a:ext cx="5274819" cy="34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4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8" name="Content Placeholder 7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944" t="40416" r="21528" b="31582"/>
          <a:stretch/>
        </p:blipFill>
        <p:spPr>
          <a:xfrm>
            <a:off x="854915" y="2252869"/>
            <a:ext cx="10543130" cy="28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Feel free to contact me at kvincent2@wisc.edu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7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What is GIS?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What is my program?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Natural Science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Social Science Application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is GIS?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37" y="1455738"/>
            <a:ext cx="3810000" cy="3810000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Geographic Information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Geography Discipline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Computing techniques to represent, manage, and analyze geographic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than just computer software: </a:t>
            </a:r>
            <a:r>
              <a:rPr lang="en-US" dirty="0" smtClean="0"/>
              <a:t> Process: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Conceptualization</a:t>
            </a:r>
            <a:endParaRPr lang="en-US" dirty="0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Implementation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Layers of Data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1406" y="5152996"/>
            <a:ext cx="37606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</a:t>
            </a:r>
            <a:r>
              <a:rPr lang="en-US" sz="800" dirty="0" smtClean="0"/>
              <a:t>esktop.arcgis.com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0183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U.S. </a:t>
            </a:r>
            <a:r>
              <a:rPr lang="en-US" dirty="0" smtClean="0"/>
              <a:t>Interstate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Clip </a:t>
            </a:r>
            <a:r>
              <a:rPr lang="en-US" dirty="0"/>
              <a:t>Function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3001" t="22766" r="32131" b="23416"/>
          <a:stretch/>
        </p:blipFill>
        <p:spPr>
          <a:xfrm>
            <a:off x="6217920" y="2822713"/>
            <a:ext cx="4937760" cy="3051622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97280" y="2883629"/>
            <a:ext cx="4937760" cy="29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4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is GIS?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End result: Interstates in Wisconsin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Many other functions can be performed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535508"/>
            <a:ext cx="6492875" cy="36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Certificate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UW-Madison Geographic Information Systems Capstone Certificate Program</a:t>
            </a:r>
          </a:p>
          <a:p>
            <a:r>
              <a:rPr lang="en-US" dirty="0" smtClean="0"/>
              <a:t>	-A one year (post-Bachelor Degree) program</a:t>
            </a:r>
          </a:p>
          <a:p>
            <a:r>
              <a:rPr lang="en-US" dirty="0"/>
              <a:t>	</a:t>
            </a:r>
            <a:r>
              <a:rPr lang="en-US" dirty="0" smtClean="0"/>
              <a:t>-Enhance Bachelor Degree</a:t>
            </a:r>
          </a:p>
          <a:p>
            <a:r>
              <a:rPr lang="en-US" dirty="0"/>
              <a:t>	</a:t>
            </a:r>
            <a:r>
              <a:rPr lang="en-US" dirty="0" smtClean="0"/>
              <a:t>-Classroom Experience</a:t>
            </a:r>
          </a:p>
          <a:p>
            <a:r>
              <a:rPr lang="en-US" dirty="0"/>
              <a:t>	</a:t>
            </a:r>
            <a:r>
              <a:rPr lang="en-US" dirty="0" smtClean="0"/>
              <a:t>-Workplace Experience with Capstone Project/Internship</a:t>
            </a:r>
          </a:p>
          <a:p>
            <a:r>
              <a:rPr lang="en-US" dirty="0"/>
              <a:t>	</a:t>
            </a:r>
            <a:r>
              <a:rPr lang="en-US" dirty="0" smtClean="0"/>
              <a:t>-Workforce or Grad School </a:t>
            </a:r>
          </a:p>
        </p:txBody>
      </p:sp>
    </p:spTree>
    <p:extLst>
      <p:ext uri="{BB962C8B-B14F-4D97-AF65-F5344CB8AC3E}">
        <p14:creationId xmlns:p14="http://schemas.microsoft.com/office/powerpoint/2010/main" val="190468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Environmental Remote Sensing	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1" y="2437995"/>
            <a:ext cx="3362528" cy="352306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Advanced quantitative methods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6306" t="11628" r="18827" b="8105"/>
          <a:stretch/>
        </p:blipFill>
        <p:spPr>
          <a:xfrm>
            <a:off x="5752858" y="2423974"/>
            <a:ext cx="5867884" cy="35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Geo-computing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cartography</a:t>
            </a:r>
            <a:endParaRPr lang="en-US" dirty="0"/>
          </a:p>
        </p:txBody>
      </p:sp>
      <p:pic>
        <p:nvPicPr>
          <p:cNvPr id="8" name="Content Placeholder 4">
            <a:hlinkClick r:id="rId2" action="ppaction://hlinkfile"/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675391"/>
            <a:ext cx="4937125" cy="319314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2400" t="23021" r="25220" b="23742"/>
          <a:stretch/>
        </p:blipFill>
        <p:spPr>
          <a:xfrm>
            <a:off x="710913" y="2691026"/>
            <a:ext cx="5098263" cy="3193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0913" y="5851192"/>
            <a:ext cx="1285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gispathway.com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873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Science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Spread of the Emerald Ash Borer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Native to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Came to the U.S. in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Feed on inner bark of ash trees, hindering their ability to transport water and nutrients (USDA)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Environmental and economic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89687"/>
            <a:ext cx="6492875" cy="3942102"/>
          </a:xfrm>
        </p:spPr>
      </p:pic>
      <p:sp>
        <p:nvSpPr>
          <p:cNvPr id="6" name="TextBox 5"/>
          <p:cNvSpPr txBox="1"/>
          <p:nvPr/>
        </p:nvSpPr>
        <p:spPr>
          <a:xfrm>
            <a:off x="4804475" y="5206119"/>
            <a:ext cx="1983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aphis.usda.gov</a:t>
            </a:r>
          </a:p>
        </p:txBody>
      </p:sp>
    </p:spTree>
    <p:extLst>
      <p:ext uri="{BB962C8B-B14F-4D97-AF65-F5344CB8AC3E}">
        <p14:creationId xmlns:p14="http://schemas.microsoft.com/office/powerpoint/2010/main" val="21421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576</TotalTime>
  <Words>300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Geographic Information Systems Exploration and Applications</vt:lpstr>
      <vt:lpstr>Outline</vt:lpstr>
      <vt:lpstr>            What is GIS?</vt:lpstr>
      <vt:lpstr>What is GIS?</vt:lpstr>
      <vt:lpstr>What is GIS?</vt:lpstr>
      <vt:lpstr>GIS Certificate Program</vt:lpstr>
      <vt:lpstr>Course Work</vt:lpstr>
      <vt:lpstr>Course Work</vt:lpstr>
      <vt:lpstr>Natural Science Application</vt:lpstr>
      <vt:lpstr>Background</vt:lpstr>
      <vt:lpstr>Process</vt:lpstr>
      <vt:lpstr>Results</vt:lpstr>
      <vt:lpstr>PowerPoint Presentation</vt:lpstr>
      <vt:lpstr>Social Science Application</vt:lpstr>
      <vt:lpstr>Process</vt:lpstr>
      <vt:lpstr>Results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Vincent</dc:creator>
  <cp:lastModifiedBy>Kristen Vincent</cp:lastModifiedBy>
  <cp:revision>101</cp:revision>
  <dcterms:created xsi:type="dcterms:W3CDTF">2015-03-09T19:20:11Z</dcterms:created>
  <dcterms:modified xsi:type="dcterms:W3CDTF">2015-11-24T19:59:52Z</dcterms:modified>
</cp:coreProperties>
</file>